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9" d="100"/>
          <a:sy n="89" d="100"/>
        </p:scale>
        <p:origin x="-480" y="-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214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738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707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130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299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827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996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852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06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916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07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369F4-D14E-47C0-B427-89FC1E01C5E5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473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tukay.tatarstan.ru/file/tukay/Image/29_104659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9029" y="80895"/>
            <a:ext cx="1826252" cy="15129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l="282" t="-1502" r="91497" b="1502"/>
          <a:stretch/>
        </p:blipFill>
        <p:spPr>
          <a:xfrm>
            <a:off x="222069" y="0"/>
            <a:ext cx="576421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134010" y="241880"/>
            <a:ext cx="2543415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МБОУ «СОШ №10»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296687" y="611212"/>
            <a:ext cx="65265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Заучивание стихотворений  </a:t>
            </a:r>
            <a:r>
              <a:rPr lang="ru-RU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Рафис</a:t>
            </a:r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Курбан «Родной язык», </a:t>
            </a:r>
            <a:r>
              <a:rPr lang="ru-RU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Шайхи</a:t>
            </a:r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Маннур</a:t>
            </a:r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«Знай на пять»</a:t>
            </a:r>
            <a:endParaRPr lang="ru-RU" sz="1600" b="1" i="1" dirty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694" y="250786"/>
            <a:ext cx="1511300" cy="151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0" y="76771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38525" algn="l"/>
              </a:tabLst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9"/>
          <p:cNvSpPr>
            <a:spLocks noChangeArrowheads="1"/>
          </p:cNvSpPr>
          <p:nvPr/>
        </p:nvSpPr>
        <p:spPr bwMode="auto">
          <a:xfrm>
            <a:off x="0" y="145637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38525" algn="l"/>
              </a:tabLst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20"/>
          <p:cNvSpPr>
            <a:spLocks noChangeArrowheads="1"/>
          </p:cNvSpPr>
          <p:nvPr/>
        </p:nvSpPr>
        <p:spPr bwMode="auto">
          <a:xfrm>
            <a:off x="0" y="223742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38525" algn="l"/>
              </a:tabLst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67184" y="1593824"/>
            <a:ext cx="8588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Ученики ознакомились со стихотворениями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Р.Курбан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Ш.Маннур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. Читали стихи.</a:t>
            </a:r>
          </a:p>
        </p:txBody>
      </p: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786" y="2163773"/>
            <a:ext cx="2440109" cy="1934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4183" y="2154552"/>
            <a:ext cx="2441651" cy="1934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8764" y="2163773"/>
            <a:ext cx="2667178" cy="1925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3335" y="2065734"/>
            <a:ext cx="2009484" cy="2023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2087" y="4098442"/>
            <a:ext cx="2050584" cy="2218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5834" y="4281443"/>
            <a:ext cx="2735633" cy="1990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7071" y="4098443"/>
            <a:ext cx="2082345" cy="2157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1467" y="4259609"/>
            <a:ext cx="2921212" cy="1975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506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19</Words>
  <Application>Microsoft Office PowerPoint</Application>
  <PresentationFormat>Произвольный</PresentationFormat>
  <Paragraphs>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user5</cp:lastModifiedBy>
  <cp:revision>45</cp:revision>
  <dcterms:created xsi:type="dcterms:W3CDTF">2021-02-02T07:45:57Z</dcterms:created>
  <dcterms:modified xsi:type="dcterms:W3CDTF">2021-07-15T11:46:06Z</dcterms:modified>
</cp:coreProperties>
</file>